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71" r:id="rId3"/>
    <p:sldId id="269" r:id="rId4"/>
    <p:sldId id="257" r:id="rId5"/>
    <p:sldId id="258" r:id="rId6"/>
    <p:sldId id="259" r:id="rId7"/>
    <p:sldId id="260" r:id="rId8"/>
    <p:sldId id="270" r:id="rId9"/>
    <p:sldId id="261" r:id="rId10"/>
    <p:sldId id="268" r:id="rId11"/>
    <p:sldId id="262" r:id="rId12"/>
    <p:sldId id="263" r:id="rId13"/>
    <p:sldId id="264" r:id="rId14"/>
    <p:sldId id="265" r:id="rId15"/>
    <p:sldId id="267" r:id="rId16"/>
    <p:sldId id="272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04C1A4-0E6A-4EB8-83BF-03DC3E2E9E85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C30181-35A2-464A-A3AC-BBAEFA307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Урок геометрии в 8 классе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624736" cy="2520280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ЗАМЕЧАТЕЛЬНОЕ СВОЙСТВО МЕДИАН ТРЕУГОЛЬНИКА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Аналогично, сравните площади треугольников AOС</a:t>
            </a:r>
            <a:r>
              <a:rPr lang="en-US" sz="4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В</a:t>
            </a:r>
            <a:r>
              <a:rPr lang="en-US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9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900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 </a:t>
            </a:r>
            <a:endParaRPr lang="ru-RU" sz="49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58918"/>
            <a:ext cx="6051186" cy="426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Запишем отношение площадей треугольников ВОА</a:t>
            </a:r>
            <a:r>
              <a:rPr lang="ru-RU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   В</a:t>
            </a:r>
            <a:r>
              <a:rPr lang="ru-RU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ОА.</a:t>
            </a: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Сделаем вывод.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5560270" cy="428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1505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Аналогично, запишем отношение площадей треугольников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ОА и СОА</a:t>
            </a:r>
            <a:r>
              <a:rPr lang="ru-RU" sz="36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36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 и СОВ</a:t>
            </a:r>
            <a:r>
              <a:rPr lang="ru-RU" sz="36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132856"/>
            <a:ext cx="5688632" cy="441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endParaRPr lang="ru-RU" sz="6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три медианы делят треугольник: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на шесть малых равновеликих треугольников;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 на три больших  равновеликих треугольника;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 на три равновеликих четырехугольника.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44824"/>
            <a:ext cx="46805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sz="2900" dirty="0" smtClean="0"/>
          </a:p>
          <a:p>
            <a:pPr>
              <a:buNone/>
            </a:pPr>
            <a:r>
              <a:rPr lang="en-US" sz="72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 уровень: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А) В треугольнике АВС медианы АА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 ВВ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пересекаются в точке О. Площадь треугольника В 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 равна 3 см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. Найти площадь треугольника АВС. </a:t>
            </a: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 В треугольнике АВС  медианы АА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 ВВ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пересекаются в точке О. Площадь четырехугольника В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 равна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Найти площадь треугольников АОС и АВС. </a:t>
            </a:r>
          </a:p>
          <a:p>
            <a:pPr>
              <a:buNone/>
            </a:pPr>
            <a:r>
              <a:rPr lang="en-US" sz="7200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 уровень: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А)В треугольнике АВС  точка О – точка пересечения медиан. Расстояние от  точки О  до прямой АС равно 4 см, а длина стороны АС равна  5см.  Найти площадь треугольника АВС. </a:t>
            </a: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Б)В равнобедренном треугольнике АВС  к основанию АС проведена высота В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пересекающая медиану АА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в точке О.  Найти площадь треугольника АОН, если ВН = 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АС= 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В) Площадь треугольника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PRT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равна  54 см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. Расстояния от точки О – точки пресечения медиан треугольника  до сторон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PR, RT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   РТ соответственно равны  2, 3 и 4 см. Найти длины сторон треугольника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7200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 уровень: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треугольнике АВС  с площадью 48 м</a:t>
            </a:r>
            <a:r>
              <a:rPr lang="ru-RU" sz="7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точка О – точка пересечения медиан АА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и  ВВ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.  Точка К – середина отрезка АВ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 Прямая ОК пересекает  отрезок ВА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 точке К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 КО:ОК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= 3:5.  Найти площадь треугольника ВОК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107327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ВЫВОДЫ: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Получено замечательное свойство медиан треугольника.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помощью этого свойства мы решили различные по уровню сложности задачи.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Замечательное свойство медиан треугольника  может быть полезным  при решении задач ГИА и олимпиадных заданий.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равнобедренном треугольнике </a:t>
            </a:r>
            <a:r>
              <a:rPr lang="ru-RU" i="1" dirty="0" smtClean="0"/>
              <a:t>ABC</a:t>
            </a:r>
            <a:r>
              <a:rPr lang="ru-RU" dirty="0" smtClean="0"/>
              <a:t> (</a:t>
            </a:r>
            <a:r>
              <a:rPr lang="ru-RU" i="1" dirty="0" smtClean="0"/>
              <a:t>AB</a:t>
            </a:r>
            <a:r>
              <a:rPr lang="ru-RU" dirty="0" smtClean="0"/>
              <a:t> = </a:t>
            </a:r>
            <a:r>
              <a:rPr lang="ru-RU" i="1" dirty="0" smtClean="0"/>
              <a:t>BC</a:t>
            </a:r>
            <a:r>
              <a:rPr lang="ru-RU" dirty="0" smtClean="0"/>
              <a:t>) медианы </a:t>
            </a:r>
            <a:r>
              <a:rPr lang="ru-RU" i="1" dirty="0" smtClean="0"/>
              <a:t>AM</a:t>
            </a:r>
            <a:r>
              <a:rPr lang="ru-RU" dirty="0" smtClean="0"/>
              <a:t> и </a:t>
            </a:r>
            <a:r>
              <a:rPr lang="ru-RU" i="1" dirty="0" smtClean="0"/>
              <a:t>CN</a:t>
            </a:r>
            <a:r>
              <a:rPr lang="ru-RU" dirty="0" smtClean="0"/>
              <a:t> пересекаются в точке </a:t>
            </a:r>
            <a:r>
              <a:rPr lang="ru-RU" i="1" dirty="0" smtClean="0"/>
              <a:t>D</a:t>
            </a:r>
            <a:r>
              <a:rPr lang="ru-RU" dirty="0" smtClean="0"/>
              <a:t> под прямым углом. </a:t>
            </a:r>
          </a:p>
          <a:p>
            <a:r>
              <a:rPr lang="ru-RU" dirty="0" smtClean="0"/>
              <a:t>Найдите все углы треугольника </a:t>
            </a:r>
            <a:r>
              <a:rPr lang="ru-RU" i="1" dirty="0" smtClean="0"/>
              <a:t>ABC</a:t>
            </a:r>
            <a:r>
              <a:rPr lang="ru-RU" dirty="0" smtClean="0"/>
              <a:t> и его основание </a:t>
            </a:r>
            <a:r>
              <a:rPr lang="ru-RU" i="1" dirty="0" smtClean="0"/>
              <a:t>AC</a:t>
            </a:r>
            <a:r>
              <a:rPr lang="ru-RU" dirty="0" smtClean="0"/>
              <a:t>, если площадь четырёхугольника </a:t>
            </a:r>
            <a:r>
              <a:rPr lang="ru-RU" i="1" dirty="0" smtClean="0"/>
              <a:t>NBMD</a:t>
            </a:r>
            <a:r>
              <a:rPr lang="ru-RU" dirty="0" smtClean="0"/>
              <a:t> равна 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 ЗА ВНИМАНИЕ!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 И ЗАДАЧИ УРОКА: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Доказать замечательное свойство медиан треугольника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Применить доказанную теорему при решении задач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355160" cy="10732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5300" dirty="0" smtClean="0">
                <a:solidFill>
                  <a:srgbClr val="FFFF00"/>
                </a:solidFill>
              </a:rPr>
              <a:t> </a:t>
            </a:r>
            <a:r>
              <a:rPr lang="ru-RU" sz="5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называется отрезок ВВ</a:t>
            </a:r>
            <a:r>
              <a:rPr lang="ru-RU" sz="53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sz="5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49" y="1916832"/>
            <a:ext cx="5838129" cy="364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Какие свойства медианы треугольника мы знаем?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можно сказать о площадях треугольников АВВ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ВВ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называются такие треугольники?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946" y="1916832"/>
            <a:ext cx="4960110" cy="360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Вспомним свойство точки пересечения медиан треугольника: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800" dirty="0" smtClean="0"/>
              <a:t>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Каким     свойством обладает точка О?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4824536" cy="468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Вспомним свойство площадей треугольников, имеющих равный угол: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4248472" cy="34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Сравним площади шести треугольников, на которые треугольник АВС делится медианами.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98688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можно сказать о площадях треугольников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ВОА</a:t>
            </a:r>
            <a:r>
              <a:rPr lang="ru-RU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СОА</a:t>
            </a:r>
            <a:r>
              <a:rPr lang="ru-RU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 Почему?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7" y="1988840"/>
            <a:ext cx="5153094" cy="374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528</TotalTime>
  <Words>408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Урок геометрии в 8 классе</vt:lpstr>
      <vt:lpstr>Слайд 2</vt:lpstr>
      <vt:lpstr>ЦЕЛЬ И ЗАДАЧИ УРОКА:</vt:lpstr>
      <vt:lpstr>   Как называется отрезок ВВ1?  </vt:lpstr>
      <vt:lpstr> Какие свойства медианы треугольника мы знаем?</vt:lpstr>
      <vt:lpstr>Вспомним свойство точки пересечения медиан треугольника:</vt:lpstr>
      <vt:lpstr>Вспомним свойство площадей треугольников, имеющих равный угол:</vt:lpstr>
      <vt:lpstr>ПРОБЛЕМА:</vt:lpstr>
      <vt:lpstr>Что можно сказать о площадях треугольников ВОА1 и СОА1? Почему?</vt:lpstr>
      <vt:lpstr>   Аналогично, сравните площади треугольников AOС1      и ВOС1.   </vt:lpstr>
      <vt:lpstr>Запишем отношение площадей треугольников ВОА1 и    В1ОА. Сделаем вывод.</vt:lpstr>
      <vt:lpstr>Аналогично, запишем отношение площадей треугольников С1ОА и СОА1, С1ОВ и СОВ1.</vt:lpstr>
      <vt:lpstr>ТЕОРЕМА</vt:lpstr>
      <vt:lpstr>ЗАДАЧИ:</vt:lpstr>
      <vt:lpstr>ОСНОВНЫЕ ВЫВОДЫ:</vt:lpstr>
      <vt:lpstr>ЗАДАЧА НА ДОМ</vt:lpstr>
      <vt:lpstr>  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в 8 классе</dc:title>
  <dc:creator>Катюша</dc:creator>
  <cp:lastModifiedBy>Катюша</cp:lastModifiedBy>
  <cp:revision>77</cp:revision>
  <dcterms:created xsi:type="dcterms:W3CDTF">2015-02-10T17:23:43Z</dcterms:created>
  <dcterms:modified xsi:type="dcterms:W3CDTF">2015-09-11T16:33:50Z</dcterms:modified>
</cp:coreProperties>
</file>