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0" userDrawn="1">
          <p15:clr>
            <a:srgbClr val="A4A3A4"/>
          </p15:clr>
        </p15:guide>
        <p15:guide id="2" pos="28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BBEE"/>
    <a:srgbClr val="FFFF66"/>
    <a:srgbClr val="FAB24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5" autoAdjust="0"/>
  </p:normalViewPr>
  <p:slideViewPr>
    <p:cSldViewPr showGuides="1">
      <p:cViewPr varScale="1">
        <p:scale>
          <a:sx n="81" d="100"/>
          <a:sy n="81" d="100"/>
        </p:scale>
        <p:origin x="1674" y="96"/>
      </p:cViewPr>
      <p:guideLst>
        <p:guide orient="horz" pos="2140"/>
        <p:guide pos="28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19540-02AB-464A-B795-0E796BE06F9A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AD5F6-B8FD-45C0-8E8A-A508D25DF4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AD5F6-B8FD-45C0-8E8A-A508D25DF47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D1C50-EE3D-4ED0-88B0-959D295D7BAB}" type="datetimeFigureOut">
              <a:rPr lang="ru-RU" smtClean="0"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6D992-F0F9-43AA-98AD-9B7D76F6460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catherineasquithgallery.com/uploads/posts/2021-02/1612764334_16-p-fon-goluboi-gradient-nezhnii-16.jpg">
            <a:extLst>
              <a:ext uri="{FF2B5EF4-FFF2-40B4-BE49-F238E27FC236}">
                <a16:creationId xmlns:a16="http://schemas.microsoft.com/office/drawing/2014/main" id="{95B67785-881E-57B9-74B5-95AF2C698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3108" y="285728"/>
            <a:ext cx="5072098" cy="73866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DejaVu Serif" pitchFamily="18" charset="0"/>
                <a:ea typeface="DejaVu Serif" pitchFamily="18" charset="0"/>
              </a:rPr>
              <a:t>ИНТЕРАКТИВНАЯ</a:t>
            </a:r>
          </a:p>
          <a:p>
            <a:pPr algn="ctr"/>
            <a:r>
              <a:rPr lang="ru-RU" sz="1400" dirty="0">
                <a:latin typeface="DejaVu Serif" pitchFamily="18" charset="0"/>
                <a:ea typeface="DejaVu Serif" pitchFamily="18" charset="0"/>
              </a:rPr>
              <a:t> СТЕНГАЗЕТА</a:t>
            </a:r>
          </a:p>
          <a:p>
            <a:pPr algn="ctr"/>
            <a:r>
              <a:rPr lang="ru-RU" sz="1400" dirty="0">
                <a:latin typeface="DejaVu Serif" pitchFamily="18" charset="0"/>
                <a:ea typeface="DejaVu Serif" pitchFamily="18" charset="0"/>
              </a:rPr>
              <a:t>«Школьный калейдоскоп»</a:t>
            </a:r>
          </a:p>
        </p:txBody>
      </p:sp>
      <p:pic>
        <p:nvPicPr>
          <p:cNvPr id="1030" name="Picture 6" descr="https://sun9-7.userapi.com/impf/c849024/v849024858/1664a1/qBieuRpHBM0.jpg?size=342x270&amp;quality=96&amp;sign=e0880f7c839a7c35a844191dfe8b0cc4&amp;type=album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4570" y="118826"/>
            <a:ext cx="1538298" cy="1214446"/>
          </a:xfrm>
          <a:prstGeom prst="rect">
            <a:avLst/>
          </a:prstGeom>
          <a:noFill/>
        </p:spPr>
      </p:pic>
      <p:pic>
        <p:nvPicPr>
          <p:cNvPr id="1034" name="Picture 10" descr="https://i.pinimg.com/originals/9c/c0/05/9cc005e67ed3ddd63b0f159a7b3c78b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71414"/>
            <a:ext cx="896965" cy="114298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214414" y="3105835"/>
            <a:ext cx="5643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-94211" y="6072208"/>
            <a:ext cx="9324205" cy="5715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6143644"/>
            <a:ext cx="33575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entury Gothic" panose="020B0502020202020204" pitchFamily="34" charset="0"/>
              </a:rPr>
              <a:t>Учредитель: </a:t>
            </a:r>
            <a:r>
              <a:rPr lang="ru-RU" sz="900" dirty="0">
                <a:latin typeface="Century Gothic" panose="020B0502020202020204" pitchFamily="34" charset="0"/>
              </a:rPr>
              <a:t>МБОУ «Гимназия №2» г. Чебоксары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6357958"/>
            <a:ext cx="3714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latin typeface="Century Gothic" panose="020B0502020202020204" pitchFamily="34" charset="0"/>
              </a:rPr>
              <a:t>Корреспондент, компьютерная верстка: </a:t>
            </a:r>
            <a:r>
              <a:rPr lang="ru-RU" sz="800" dirty="0">
                <a:latin typeface="Century Gothic" panose="020B0502020202020204" pitchFamily="34" charset="0"/>
              </a:rPr>
              <a:t>Федорова Мария, 10»Б»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43570" y="6357958"/>
            <a:ext cx="35004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b="1" dirty="0">
                <a:latin typeface="Century Gothic" panose="020B0502020202020204" pitchFamily="34" charset="0"/>
              </a:rPr>
              <a:t>Ответственный за выпуск: </a:t>
            </a:r>
            <a:r>
              <a:rPr lang="ru-RU" sz="900" dirty="0">
                <a:latin typeface="Century Gothic" panose="020B0502020202020204" pitchFamily="34" charset="0"/>
              </a:rPr>
              <a:t>Курняева Наталия Викторовна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43504" y="6143644"/>
            <a:ext cx="40004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b="1" dirty="0">
                <a:latin typeface="Century Gothic" panose="020B0502020202020204" pitchFamily="34" charset="0"/>
              </a:rPr>
              <a:t>Главный редактор: </a:t>
            </a:r>
            <a:r>
              <a:rPr lang="ru-RU" sz="900" dirty="0">
                <a:latin typeface="Century Gothic" panose="020B0502020202020204" pitchFamily="34" charset="0"/>
              </a:rPr>
              <a:t>Вислобокова Марина Юрьевна</a:t>
            </a:r>
          </a:p>
        </p:txBody>
      </p:sp>
      <p:pic>
        <p:nvPicPr>
          <p:cNvPr id="1048" name="Picture 24" descr="https://i.pinimg.com/originals/68/cd/0d/68cd0de42af6fabaa31645e374ff568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3306" y="6072206"/>
            <a:ext cx="1928826" cy="642942"/>
          </a:xfrm>
          <a:prstGeom prst="rect">
            <a:avLst/>
          </a:prstGeom>
          <a:noFill/>
        </p:spPr>
      </p:pic>
      <p:sp>
        <p:nvSpPr>
          <p:cNvPr id="28" name="Скругленный прямоугольник 27"/>
          <p:cNvSpPr/>
          <p:nvPr/>
        </p:nvSpPr>
        <p:spPr>
          <a:xfrm>
            <a:off x="43977" y="92197"/>
            <a:ext cx="2113937" cy="585252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21382114">
            <a:off x="370040" y="3298040"/>
            <a:ext cx="1496671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50" dirty="0">
                <a:latin typeface="Comic Sans MS" panose="030F0702030302020204" pitchFamily="66" charset="0"/>
                <a:ea typeface="DejaVu Serif" pitchFamily="18" charset="0"/>
              </a:rPr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00892" y="3786190"/>
            <a:ext cx="2000264" cy="28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620" b="1" i="1" dirty="0"/>
              <a:t>.</a:t>
            </a:r>
            <a:r>
              <a:rPr lang="ru-RU" sz="620" dirty="0"/>
              <a:t>. </a:t>
            </a:r>
          </a:p>
          <a:p>
            <a:endParaRPr lang="ru-RU" sz="620" dirty="0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142844" y="785794"/>
            <a:ext cx="1928826" cy="2077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750" dirty="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kumimoji="0" lang="ru-RU" sz="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3" name="Picture 6" descr="https://ds12-borisoglebsk.vrn.prosadiki.ru/media/2020/04/12/1252804922/70583939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1966" y="1124486"/>
            <a:ext cx="4760580" cy="1108156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5500694" y="485776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50152" y="3217522"/>
            <a:ext cx="2058035" cy="281567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854286" y="2950429"/>
            <a:ext cx="21169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u="sng" dirty="0">
              <a:latin typeface="Century Gothic" panose="020B0502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20" name="Скругленный прямоугольник 42">
            <a:extLst>
              <a:ext uri="{FF2B5EF4-FFF2-40B4-BE49-F238E27FC236}">
                <a16:creationId xmlns:a16="http://schemas.microsoft.com/office/drawing/2014/main" id="{08015E91-2489-585F-E9FF-396F5C9D956D}"/>
              </a:ext>
            </a:extLst>
          </p:cNvPr>
          <p:cNvSpPr/>
          <p:nvPr/>
        </p:nvSpPr>
        <p:spPr>
          <a:xfrm>
            <a:off x="6950153" y="45526"/>
            <a:ext cx="2058035" cy="31425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00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algn="just"/>
            <a:endParaRPr lang="ru-RU" sz="900" dirty="0">
              <a:solidFill>
                <a:schemeClr val="tx1"/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algn="just"/>
            <a:endParaRPr lang="ru-RU" sz="900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70038A-49E6-DDB2-A2E9-8769AD91F2E3}"/>
              </a:ext>
            </a:extLst>
          </p:cNvPr>
          <p:cNvSpPr txBox="1"/>
          <p:nvPr/>
        </p:nvSpPr>
        <p:spPr>
          <a:xfrm>
            <a:off x="13107" y="352495"/>
            <a:ext cx="2210535" cy="5563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Гимназисты 10А и 10Б классов: Федоров Семён, Никоноров Роман, Серебряков Алексей, Косарев Леонид - являются воспитанниками спортивной школы по баскетболу им. В. И. Грекова. Ребята много лет упорно тренируются, имеют второй взрослый разряд. Юноши достигли высоких результатов - являются чемпионами Чувашии среди юниоров 2008 года рождения и обладателями знаков отличия ГТО. Сборная команда «Гимназии №2» каждый год принимает участие в чемпионате КЭС-БАСКЕТ «Школьная баскетбольная лига» — это крупнейший социально-спортивный проект, который реализуется на территории 81 региона РФ. В сезоне 2024-2025 гг. участие приняли 1 466 команд из 882 общеобразовательных организаций 51 муниципального образования. Сборная команда «Гимназии №2» заняла </a:t>
            </a:r>
            <a:r>
              <a: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ru-RU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место в финале регионального этапа «КЭС-Баскет».  Мы желаем юным баскетболистам удачи и новых побед! Командные игры развивают скорость реакции, "чувство локтя", взаимовыручку, учат общению, дарят яркие эмоции. Очевидно, что всё это очень пригодится не только в игре, но и в нашей повседневной жизни. </a:t>
            </a:r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9626857" y="3398277"/>
            <a:ext cx="2063794" cy="2764956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just">
              <a:buNone/>
            </a:pPr>
            <a:endParaRPr lang="ru-RU" sz="9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4" name="TextBox 63"/>
          <p:cNvSpPr txBox="1"/>
          <p:nvPr/>
        </p:nvSpPr>
        <p:spPr>
          <a:xfrm>
            <a:off x="6950153" y="56615"/>
            <a:ext cx="2023005" cy="4044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400" u="sng" dirty="0">
                <a:latin typeface="Century Gothic" panose="020B0502020202020204" pitchFamily="34" charset="0"/>
              </a:rPr>
              <a:t>Каратэ</a:t>
            </a:r>
          </a:p>
        </p:txBody>
      </p:sp>
      <p:sp>
        <p:nvSpPr>
          <p:cNvPr id="16" name="TextBox 63">
            <a:extLst>
              <a:ext uri="{FF2B5EF4-FFF2-40B4-BE49-F238E27FC236}">
                <a16:creationId xmlns:a16="http://schemas.microsoft.com/office/drawing/2014/main" id="{8CCD2639-40A2-575B-252B-0514B1B66132}"/>
              </a:ext>
            </a:extLst>
          </p:cNvPr>
          <p:cNvSpPr txBox="1"/>
          <p:nvPr/>
        </p:nvSpPr>
        <p:spPr>
          <a:xfrm>
            <a:off x="-16978" y="145781"/>
            <a:ext cx="2203756" cy="4315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400" u="sng" dirty="0">
                <a:latin typeface="Century Gothic" panose="020B0502020202020204" pitchFamily="34" charset="0"/>
              </a:rPr>
              <a:t>Баскетбол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F278FF-85AF-A742-8A10-D5C9C0DE8C69}"/>
              </a:ext>
            </a:extLst>
          </p:cNvPr>
          <p:cNvSpPr txBox="1"/>
          <p:nvPr/>
        </p:nvSpPr>
        <p:spPr>
          <a:xfrm>
            <a:off x="6956350" y="271992"/>
            <a:ext cx="205803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Ученица 10Б класса Вершинина Мирослава является обладателем черного пояса по каратэ, за 8 лет спорта ей удалось завоевать титулы чемпиона мира и многократного чемпиона России и Чувашской Республики. Достигнуть таких результатов она смогла с помощью упорных тренировок и поддержки со стороны тренеров Алмана Вячеславовича Тимофеева и Натальи Александровны Макаровой. Каратэ не только развивает физическую подготовку, но и воспитывает твердый характер, силу духа и дисциплину.</a:t>
            </a:r>
            <a:endParaRPr lang="ru-RU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TextBox 63">
            <a:extLst>
              <a:ext uri="{FF2B5EF4-FFF2-40B4-BE49-F238E27FC236}">
                <a16:creationId xmlns:a16="http://schemas.microsoft.com/office/drawing/2014/main" id="{B62A91D1-A60D-0608-E493-40608D297784}"/>
              </a:ext>
            </a:extLst>
          </p:cNvPr>
          <p:cNvSpPr txBox="1"/>
          <p:nvPr/>
        </p:nvSpPr>
        <p:spPr>
          <a:xfrm>
            <a:off x="6950153" y="3286302"/>
            <a:ext cx="2023005" cy="4044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200" u="sng" dirty="0">
                <a:latin typeface="Century Gothic" panose="020B0502020202020204" pitchFamily="34" charset="0"/>
              </a:rPr>
              <a:t>Конькобежный спорт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52805EB-3BA4-75C0-2DB7-7DA78C51BDE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780" y="2804376"/>
            <a:ext cx="2210536" cy="1538659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D4A5B12-BCA1-1D9A-72FD-F7600790E23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779" y="4437586"/>
            <a:ext cx="2204227" cy="1507133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143DFA2A-8CB0-BA58-276E-80B004E3BCD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801120"/>
            <a:ext cx="2242341" cy="153866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4DBBDE6-58A1-16D0-0A3C-13714D32D2F9}"/>
              </a:ext>
            </a:extLst>
          </p:cNvPr>
          <p:cNvSpPr txBox="1"/>
          <p:nvPr/>
        </p:nvSpPr>
        <p:spPr>
          <a:xfrm>
            <a:off x="2101772" y="2168078"/>
            <a:ext cx="48012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i="1" dirty="0"/>
              <a:t>Возможность преодолеть себя — без сомнений, самое ценное свойство спорта!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71DC405-E705-CDB2-8F1E-9079322CC55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606" y="4437586"/>
            <a:ext cx="2242340" cy="1507132"/>
          </a:xfrm>
          <a:prstGeom prst="rect">
            <a:avLst/>
          </a:prstGeom>
        </p:spPr>
      </p:pic>
      <p:sp>
        <p:nvSpPr>
          <p:cNvPr id="10" name="Текстовое поле 5">
            <a:extLst>
              <a:ext uri="{FF2B5EF4-FFF2-40B4-BE49-F238E27FC236}">
                <a16:creationId xmlns:a16="http://schemas.microsoft.com/office/drawing/2014/main" id="{35563AE7-E07E-BDD7-A7FA-AB09E6278ACD}"/>
              </a:ext>
            </a:extLst>
          </p:cNvPr>
          <p:cNvSpPr txBox="1"/>
          <p:nvPr/>
        </p:nvSpPr>
        <p:spPr>
          <a:xfrm>
            <a:off x="6970547" y="3605707"/>
            <a:ext cx="2063794" cy="2764956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just"/>
            <a:r>
              <a:rPr lang="ru-RU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Конькобежный спорт положительно влияет на физическое и психическое здоровье человека. Он развивает выносливость, силу и координацию. Психологически конькобежный спорт помогает развивать стрессоустойчивость и концентрацию, а также улучшает настроение благодаря выбросу эндорфинов. Участие в соревнованиях повышает уверенность в себе и умение справляться с неудачами.</a:t>
            </a:r>
            <a:br>
              <a:rPr lang="ru-RU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ru-RU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                  </a:t>
            </a:r>
          </a:p>
          <a:p>
            <a:pPr algn="just"/>
            <a:r>
              <a:rPr lang="ru-RU" sz="9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                 </a:t>
            </a:r>
            <a:r>
              <a:rPr lang="ru-RU" sz="9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Родионов Никита, 11Б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369</Words>
  <Application>Microsoft Office PowerPoint</Application>
  <PresentationFormat>Экран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Comic Sans MS</vt:lpstr>
      <vt:lpstr>DejaVu Serif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Ваня</cp:lastModifiedBy>
  <cp:revision>46</cp:revision>
  <cp:lastPrinted>2021-09-21T11:55:00Z</cp:lastPrinted>
  <dcterms:created xsi:type="dcterms:W3CDTF">2021-03-19T15:16:00Z</dcterms:created>
  <dcterms:modified xsi:type="dcterms:W3CDTF">2025-03-18T15:33:33Z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1DFB5EE19B514774A4FC14C6587FE1E0_12</vt:lpwstr>
  </property>
  <property fmtid="{D5CDD505-2E9C-101B-9397-08002B2CF9AE}" pid="3" name="KSOProductBuildVer">
    <vt:lpwstr>1049-12.2.0.16731</vt:lpwstr>
  </property>
</Properties>
</file>